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566" r:id="rId4"/>
    <p:sldId id="543" r:id="rId5"/>
    <p:sldId id="556" r:id="rId6"/>
    <p:sldId id="56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098"/>
    <a:srgbClr val="4E3DCB"/>
    <a:srgbClr val="26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3BAACA-2C2E-4CCA-9CF8-050FE753FE5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2CDBCE-14F5-4C83-898E-53CB349A0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6417-FE74-42AA-9E0C-2870D598B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EAD91-9BB5-4C68-9CFB-F506015BA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2CA9-F4E0-43B5-A771-93556A87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7E3B5-671A-4070-82F3-7030C44A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B808-E8F7-4B41-A825-0D504F69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2757-AF1D-4B49-9CCD-BDFA8166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3FEB8-3CE1-4A1F-9837-9E6CE781E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CC49-8170-4B0F-A4F9-B2FF8DF6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99A0-D537-4B97-9ABD-654D469C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4A6C-4C2F-4EAC-996C-A8B2417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2A88B-86CA-47D9-8894-5C68DA9D3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2A438-9515-4CC0-B2F5-7E3CBE1E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B00E7-AD15-4F33-86A5-43AFDCED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1EA9-CC6E-4D29-9E92-8E881D7E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94A0-4F39-44BD-BDC3-5A0C8BCB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DF0E60-83D4-48B5-85A4-871CCEBCE3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041434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Click to edit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DB33C-A4E8-45CC-8786-1DD1F13B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21" y="6191110"/>
            <a:ext cx="11235765" cy="42248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86"/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5652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/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F32427E-1073-45AD-B70B-7E85E1BE6D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12192000" cy="6858000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Click to edit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669E8-7C9D-43BF-B3B2-1CECA7FF9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21" y="1044112"/>
            <a:ext cx="5096438" cy="1308142"/>
          </a:xfrm>
          <a:effectLst>
            <a:outerShdw blurRad="114300" dir="2700000" algn="tl" rotWithShape="0">
              <a:prstClr val="black">
                <a:alpha val="35000"/>
              </a:prstClr>
            </a:outerShdw>
          </a:effectLst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992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AF419-D561-4D74-81F7-BB2F5B248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120" y="2417694"/>
            <a:ext cx="7008519" cy="322960"/>
          </a:xfrm>
          <a:effectLst>
            <a:outerShdw blurRad="1143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None/>
              <a:defRPr sz="1814">
                <a:solidFill>
                  <a:schemeClr val="bg1"/>
                </a:solidFill>
                <a:latin typeface="+mj-lt"/>
              </a:defRPr>
            </a:lvl1pPr>
            <a:lvl2pPr marL="414734" indent="0" algn="ctr">
              <a:buNone/>
              <a:defRPr sz="1814"/>
            </a:lvl2pPr>
            <a:lvl3pPr marL="829467" indent="0" algn="ctr">
              <a:buNone/>
              <a:defRPr sz="1634"/>
            </a:lvl3pPr>
            <a:lvl4pPr marL="1244200" indent="0" algn="ctr">
              <a:buNone/>
              <a:defRPr sz="1452"/>
            </a:lvl4pPr>
            <a:lvl5pPr marL="1658933" indent="0" algn="ctr">
              <a:buNone/>
              <a:defRPr sz="1452"/>
            </a:lvl5pPr>
            <a:lvl6pPr marL="2073667" indent="0" algn="ctr">
              <a:buNone/>
              <a:defRPr sz="1452"/>
            </a:lvl6pPr>
            <a:lvl7pPr marL="2488400" indent="0" algn="ctr">
              <a:buNone/>
              <a:defRPr sz="1452"/>
            </a:lvl7pPr>
            <a:lvl8pPr marL="2903133" indent="0" algn="ctr">
              <a:buNone/>
              <a:defRPr sz="1452"/>
            </a:lvl8pPr>
            <a:lvl9pPr marL="3317866" indent="0" algn="ctr">
              <a:buNone/>
              <a:defRPr sz="1452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4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/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F32427E-1073-45AD-B70B-7E85E1BE6D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"/>
            <a:ext cx="12192000" cy="6858000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Click to edit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669E8-7C9D-43BF-B3B2-1CECA7FF9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21" y="4653791"/>
            <a:ext cx="5096438" cy="1107964"/>
          </a:xfrm>
          <a:effectLst>
            <a:outerShdw blurRad="114300" dir="2700000" algn="tl" rotWithShape="0">
              <a:prstClr val="black">
                <a:alpha val="35000"/>
              </a:prstClr>
            </a:outerShdw>
          </a:effectLst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992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AF419-D561-4D74-81F7-BB2F5B248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121" y="5845880"/>
            <a:ext cx="6070607" cy="322960"/>
          </a:xfrm>
          <a:effectLst>
            <a:outerShdw blurRad="1143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None/>
              <a:defRPr sz="1814">
                <a:solidFill>
                  <a:schemeClr val="bg1"/>
                </a:solidFill>
                <a:latin typeface="+mj-lt"/>
              </a:defRPr>
            </a:lvl1pPr>
            <a:lvl2pPr marL="414734" indent="0" algn="ctr">
              <a:buNone/>
              <a:defRPr sz="1814"/>
            </a:lvl2pPr>
            <a:lvl3pPr marL="829467" indent="0" algn="ctr">
              <a:buNone/>
              <a:defRPr sz="1634"/>
            </a:lvl3pPr>
            <a:lvl4pPr marL="1244200" indent="0" algn="ctr">
              <a:buNone/>
              <a:defRPr sz="1452"/>
            </a:lvl4pPr>
            <a:lvl5pPr marL="1658933" indent="0" algn="ctr">
              <a:buNone/>
              <a:defRPr sz="1452"/>
            </a:lvl5pPr>
            <a:lvl6pPr marL="2073667" indent="0" algn="ctr">
              <a:buNone/>
              <a:defRPr sz="1452"/>
            </a:lvl6pPr>
            <a:lvl7pPr marL="2488400" indent="0" algn="ctr">
              <a:buNone/>
              <a:defRPr sz="1452"/>
            </a:lvl7pPr>
            <a:lvl8pPr marL="2903133" indent="0" algn="ctr">
              <a:buNone/>
              <a:defRPr sz="1452"/>
            </a:lvl8pPr>
            <a:lvl9pPr marL="3317866" indent="0" algn="ctr">
              <a:buNone/>
              <a:defRPr sz="1452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482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63771-828F-4010-912E-6EED8F52E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584836"/>
            <a:ext cx="2481985" cy="2950633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2F37207-7ED1-4748-B8EC-F452DF4676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3" y="4"/>
            <a:ext cx="6096000" cy="6858000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DB33C-A4E8-45CC-8786-1DD1F13B6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31" y="1535204"/>
            <a:ext cx="4320667" cy="7833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086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</a:t>
            </a:r>
            <a:endParaRPr lang="en-GB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2D077-67FE-4693-BB7E-AFC4430B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34" y="2565134"/>
            <a:ext cx="4320668" cy="3934271"/>
          </a:xfrm>
        </p:spPr>
        <p:txBody>
          <a:bodyPr/>
          <a:lstStyle>
            <a:lvl1pPr marL="259207" indent="-25920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sz="1634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035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/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2F37207-7ED1-4748-B8EC-F452DF4676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4"/>
            <a:ext cx="6096000" cy="6858000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DB33C-A4E8-45CC-8786-1DD1F13B6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32" y="1086290"/>
            <a:ext cx="4369875" cy="127443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5000"/>
              </a:lnSpc>
              <a:defRPr sz="3992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</a:t>
            </a:r>
            <a:endParaRPr lang="en-GB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2D077-67FE-4693-BB7E-AFC4430B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31" y="2565134"/>
            <a:ext cx="4320668" cy="3934271"/>
          </a:xfrm>
        </p:spPr>
        <p:txBody>
          <a:bodyPr/>
          <a:lstStyle>
            <a:lvl1pPr marL="259207" indent="-25920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sz="1634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354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/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F078E2-F9AD-4C2E-86AB-7EB985EA2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526828"/>
            <a:ext cx="2612616" cy="3331172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2F37207-7ED1-4748-B8EC-F452DF4676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3" y="4"/>
            <a:ext cx="6096000" cy="6858000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DB33C-A4E8-45CC-8786-1DD1F13B6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31" y="1037083"/>
            <a:ext cx="4369875" cy="131660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5000"/>
              </a:lnSpc>
              <a:defRPr sz="3992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</a:t>
            </a:r>
            <a:endParaRPr lang="en-GB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32D077-67FE-4693-BB7E-AFC4430B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34" y="2565134"/>
            <a:ext cx="4320668" cy="3934271"/>
          </a:xfrm>
        </p:spPr>
        <p:txBody>
          <a:bodyPr/>
          <a:lstStyle>
            <a:lvl1pPr marL="259207" indent="-25920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sz="1634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9766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D684B10-B29E-4F80-8E77-6AAF12C75A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2049" y="1980824"/>
            <a:ext cx="1796173" cy="2416732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A21827-8E15-4662-ACD7-4F99E98FF3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662049" y="4535393"/>
            <a:ext cx="1796173" cy="1506042"/>
          </a:xfrm>
        </p:spPr>
        <p:txBody>
          <a:bodyPr>
            <a:noAutofit/>
          </a:bodyPr>
          <a:lstStyle>
            <a:lvl1pPr>
              <a:defRPr sz="1089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89" i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96147F-6321-43E8-8D33-0B506ED7F6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4028" y="1980827"/>
            <a:ext cx="1796173" cy="2397913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229A44-18A1-4ECC-A0CE-187A3A72D2D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024028" y="4535393"/>
            <a:ext cx="1796173" cy="1506042"/>
          </a:xfrm>
        </p:spPr>
        <p:txBody>
          <a:bodyPr>
            <a:noAutofit/>
          </a:bodyPr>
          <a:lstStyle>
            <a:lvl1pPr>
              <a:defRPr sz="1089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89" i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670DE85-9A51-426B-9895-4F2D97D1B05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6009" y="1980827"/>
            <a:ext cx="1796173" cy="2397913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63078-CA18-440C-AE45-93B5FE25CA9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86009" y="4535393"/>
            <a:ext cx="1796173" cy="1506042"/>
          </a:xfrm>
        </p:spPr>
        <p:txBody>
          <a:bodyPr>
            <a:noAutofit/>
          </a:bodyPr>
          <a:lstStyle>
            <a:lvl1pPr>
              <a:defRPr sz="1089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89" i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DAACBA2-2920-4ED8-9717-44807C8B0B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47991" y="1980827"/>
            <a:ext cx="1796173" cy="2397913"/>
          </a:xfrm>
          <a:prstGeom prst="rect">
            <a:avLst/>
          </a:prstGeom>
          <a:solidFill>
            <a:srgbClr val="646464"/>
          </a:solidFill>
        </p:spPr>
        <p:txBody>
          <a:bodyPr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FF6518-8814-4489-9DFF-5EB6B35D6CB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747991" y="4535393"/>
            <a:ext cx="1796173" cy="1506042"/>
          </a:xfrm>
        </p:spPr>
        <p:txBody>
          <a:bodyPr>
            <a:noAutofit/>
          </a:bodyPr>
          <a:lstStyle>
            <a:lvl1pPr>
              <a:defRPr sz="1089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89" i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3A107EA0-EC81-4826-9FBA-2ACFD787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5D03B4B1-20D5-4113-B501-940EEC24D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da-DK" smtClean="0"/>
              <a:pPr/>
              <a:t>01-10-2021</a:t>
            </a:fld>
            <a:endParaRPr lang="da-DK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10DD4896-D828-40BE-B5FD-1F1E8B2E0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Footer</a:t>
            </a:r>
            <a:endParaRPr lang="da-DK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1C7ED8E9-2A8F-4E42-97BA-2AA8AE309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82769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n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C4B-2D3D-47FC-9054-64C4695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02DDA2-E3CB-45C1-A0A5-BF12EB533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19" y="1535204"/>
            <a:ext cx="8380578" cy="4964202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8E9AF6-2D01-4AA5-A1FB-C888C495DF7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D45237-E457-49DA-B14B-16F71E35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200" y="1535201"/>
            <a:ext cx="2587711" cy="49642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B676B70-A595-45AB-90B4-729EEE935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42C5C8E-C2DC-4388-8AB9-1BAEB7EA4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B2E39FC-D0BD-47AE-8325-26722C09A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03818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62">
          <p15:clr>
            <a:srgbClr val="FBAE40"/>
          </p15:clr>
        </p15:guide>
        <p15:guide id="2" pos="63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150D-7BF8-4F03-8818-3D9DD26B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71EC3-2CB9-4CC4-9D95-4ABD6B9B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32414-799F-47EA-B864-20C2D534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8076-0162-43ED-B5A9-1D768497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DA2B-1DF0-4718-98D5-2CDFB609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C4B-2D3D-47FC-9054-64C4695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02DDA2-E3CB-45C1-A0A5-BF12EB533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22" y="1535203"/>
            <a:ext cx="5486492" cy="4506234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8E9AF6-2D01-4AA5-A1FB-C888C495DF7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EFAF088-FC87-476E-A69A-8EA2973652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394" y="1535203"/>
            <a:ext cx="5486492" cy="4506234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4F4740-BBF0-4A28-A20A-910983AE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8" y="6109141"/>
            <a:ext cx="5486833" cy="572611"/>
          </a:xfrm>
        </p:spPr>
        <p:txBody>
          <a:bodyPr>
            <a:spAutoFit/>
          </a:bodyPr>
          <a:lstStyle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6pPr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0B4313B-6730-4C92-8746-9AE176E1F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6B4936B-6E6A-460B-9EB5-A3738645C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837C651-1D6F-4B14-8DFE-BBE5B7512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151E9-62BE-4C91-ADA3-5FA96D4B5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114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4324">
          <p15:clr>
            <a:srgbClr val="FBAE40"/>
          </p15:clr>
        </p15:guide>
        <p15:guide id="3" pos="41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, Title, on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E1AE-D51E-4A52-A9F4-7095356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200" y="1535201"/>
            <a:ext cx="2587711" cy="496420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02DDA2-E3CB-45C1-A0A5-BF12EB533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19" y="1535204"/>
            <a:ext cx="8380578" cy="4964202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8E9AF6-2D01-4AA5-A1FB-C888C495DF7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8124" y="196334"/>
            <a:ext cx="1089449" cy="998170"/>
          </a:xfrm>
        </p:spPr>
        <p:txBody>
          <a:bodyPr>
            <a:noAutofit/>
          </a:bodyPr>
          <a:lstStyle>
            <a:lvl1pPr marL="0" indent="0">
              <a:buNone/>
              <a:defRPr sz="7257" spc="-135">
                <a:solidFill>
                  <a:srgbClr val="C00000"/>
                </a:solidFill>
                <a:latin typeface="+mj-lt"/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A5E85A-9BB8-4B02-8520-7962E122F8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7571" y="358601"/>
            <a:ext cx="7072933" cy="7909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noProof="0"/>
              <a:t>Click to edit Master </a:t>
            </a:r>
            <a:br>
              <a:rPr lang="en-GB" noProof="0"/>
            </a:br>
            <a:r>
              <a:rPr lang="en-GB" noProof="0"/>
              <a:t>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31DC61-8AA5-4A39-A04E-73E91EE1D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CCCDB0B-01D4-4712-8739-6EA59C2B7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411A55-EEF2-4951-96A2-7DF119444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2286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62">
          <p15:clr>
            <a:srgbClr val="FBAE40"/>
          </p15:clr>
        </p15:guide>
        <p15:guide id="2" pos="63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pics fo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C4B-2D3D-47FC-9054-64C4695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02DDA2-E3CB-45C1-A0A5-BF12EB533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20" y="1535201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8E9AF6-2D01-4AA5-A1FB-C888C495DF7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4F4740-BBF0-4A28-A20A-910983AE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6" y="3549882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0B4313B-6730-4C92-8746-9AE176E1F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6B4936B-6E6A-460B-9EB5-A3738645C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837C651-1D6F-4B14-8DFE-BBE5B7512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151E9-62BE-4C91-ADA3-5FA96D4B5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D46B7A6-5B8D-4791-BBD0-3DCBB5B345D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120" y="4081923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824308-6618-4A91-A85C-739ACAB334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97194" y="1535201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30543241-2891-4141-A3A5-EBF21E82EB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194" y="4081923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4041B56-7932-4533-B2F8-F60DE84623E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16269" y="1535201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524D32D-D3DA-4143-A529-F94A98CDB7E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16269" y="4081923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02968C0E-E459-42E9-9419-A04C24088CA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35344" y="1535201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7E7F35E-6D21-4EBC-A286-AEA6BC50C30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35341" y="4081923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E6A950-4E6B-47B1-ABF5-3EA8139199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54418" y="1535201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198FA35-3FAF-4821-82EC-03004ECEBB9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54418" y="4081923"/>
            <a:ext cx="1959463" cy="1959513"/>
          </a:xfrm>
          <a:prstGeom prst="rect">
            <a:avLst/>
          </a:prstGeom>
          <a:solidFill>
            <a:srgbClr val="646464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edit picture                       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DAB2216-4F64-4F6A-A873-21F591E10DA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78116" y="6096153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0D565F-4CF8-4BEA-A8E6-F437635B766A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2797190" y="3549882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F20F357-99B6-4EBA-B14C-F94E9F987C2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2797193" y="6096153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7EF0B18-F643-4AC8-AE8E-9B454D42B4C1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5116264" y="3549882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899A950-773A-4110-B08C-A953F8316EA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116266" y="6096153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6E91BC4-E37B-43FF-9539-D88D9C5A562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435341" y="3549882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78DC081-AA99-4FF0-B128-279919FD4B1D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7435343" y="6096153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1B84A1C-A75E-449F-9EEF-0F5E125BC921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754415" y="3549882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D6C1C7F-74CE-470A-A620-8ED30AB09B30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9754417" y="6096153"/>
            <a:ext cx="1959463" cy="502809"/>
          </a:xfrm>
        </p:spPr>
        <p:txBody>
          <a:bodyPr wrap="square">
            <a:spAutoFit/>
          </a:bodyPr>
          <a:lstStyle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  <a:lvl6pPr>
              <a:spcAft>
                <a:spcPts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2329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4324">
          <p15:clr>
            <a:srgbClr val="FBAE40"/>
          </p15:clr>
        </p15:guide>
        <p15:guide id="3" pos="4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hree columns with stro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085E9F-4CDA-4D70-8B67-ECE71B47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A56DF4-7794-4556-B4A0-C88C4EBC7E88}"/>
              </a:ext>
            </a:extLst>
          </p:cNvPr>
          <p:cNvCxnSpPr>
            <a:cxnSpLocks/>
          </p:cNvCxnSpPr>
          <p:nvPr userDrawn="1"/>
        </p:nvCxnSpPr>
        <p:spPr>
          <a:xfrm>
            <a:off x="4170444" y="1535304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4E427-6734-491E-BB43-8272484B070F}"/>
              </a:ext>
            </a:extLst>
          </p:cNvPr>
          <p:cNvCxnSpPr>
            <a:cxnSpLocks/>
          </p:cNvCxnSpPr>
          <p:nvPr userDrawn="1"/>
        </p:nvCxnSpPr>
        <p:spPr>
          <a:xfrm>
            <a:off x="8035804" y="1536075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B1AFD7-A276-456E-9B27-7D7B6835AB6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56661" y="1535203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7064B9-549E-4715-A495-398742555B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7631" y="1535203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5BD097-0AE4-401A-A640-DAAB4105EA4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64874" y="1535203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90B15-B385-4EC1-81CA-9F6BD9EE4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E12310-CC35-4BA5-8737-FE828826B56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74A6581-834E-4943-AA2A-2CDB887195E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8120" y="2315968"/>
            <a:ext cx="3528278" cy="3725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612C49-F2DC-4BAA-B8AD-5671EE3A3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3C043D-FAC5-4B4F-AB82-0B2A8EEA8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461FE74-0F01-4349-A763-9319BAF5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61454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571">
          <p15:clr>
            <a:srgbClr val="FBAE40"/>
          </p15:clr>
        </p15:guide>
        <p15:guide id="4" pos="2895">
          <p15:clr>
            <a:srgbClr val="FBAE40"/>
          </p15:clr>
        </p15:guide>
        <p15:guide id="5" pos="3008">
          <p15:clr>
            <a:srgbClr val="FBAE40"/>
          </p15:clr>
        </p15:guide>
        <p15:guide id="6" pos="2782">
          <p15:clr>
            <a:srgbClr val="FBAE40"/>
          </p15:clr>
        </p15:guide>
        <p15:guide id="8" pos="5458">
          <p15:clr>
            <a:srgbClr val="FBAE40"/>
          </p15:clr>
        </p15:guide>
        <p15:guide id="9" pos="56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085E9F-4CDA-4D70-8B67-ECE71B47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B1AFD7-A276-456E-9B27-7D7B6835AB6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56661" y="1535203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7064B9-549E-4715-A495-398742555B8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7631" y="1535203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5BD097-0AE4-401A-A640-DAAB4105EA4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64874" y="1535203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90B15-B385-4EC1-81CA-9F6BD9EE45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E12310-CC35-4BA5-8737-FE828826B56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74A6581-834E-4943-AA2A-2CDB887195E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8120" y="2315968"/>
            <a:ext cx="3528278" cy="3725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612C49-F2DC-4BAA-B8AD-5671EE3A3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3C043D-FAC5-4B4F-AB82-0B2A8EEA8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461FE74-0F01-4349-A763-9319BAF5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57212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571">
          <p15:clr>
            <a:srgbClr val="FBAE40"/>
          </p15:clr>
        </p15:guide>
        <p15:guide id="4" pos="2895">
          <p15:clr>
            <a:srgbClr val="FBAE40"/>
          </p15:clr>
        </p15:guide>
        <p15:guide id="5" pos="3008">
          <p15:clr>
            <a:srgbClr val="FBAE40"/>
          </p15:clr>
        </p15:guide>
        <p15:guide id="6" pos="2782">
          <p15:clr>
            <a:srgbClr val="FBAE40"/>
          </p15:clr>
        </p15:guide>
        <p15:guide id="8" pos="5458">
          <p15:clr>
            <a:srgbClr val="FBAE40"/>
          </p15:clr>
        </p15:guide>
        <p15:guide id="9" pos="56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four columns with stro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32324-EAE8-43FC-8902-C2BE2508360F}"/>
              </a:ext>
            </a:extLst>
          </p:cNvPr>
          <p:cNvCxnSpPr>
            <a:cxnSpLocks/>
          </p:cNvCxnSpPr>
          <p:nvPr userDrawn="1"/>
        </p:nvCxnSpPr>
        <p:spPr>
          <a:xfrm>
            <a:off x="3210940" y="1534430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BA951-6803-4473-92F2-382B522D27D3}"/>
              </a:ext>
            </a:extLst>
          </p:cNvPr>
          <p:cNvCxnSpPr>
            <a:cxnSpLocks/>
          </p:cNvCxnSpPr>
          <p:nvPr userDrawn="1"/>
        </p:nvCxnSpPr>
        <p:spPr>
          <a:xfrm>
            <a:off x="6097456" y="1535201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317B32-980B-44FC-854E-6A34C008C5F7}"/>
              </a:ext>
            </a:extLst>
          </p:cNvPr>
          <p:cNvCxnSpPr>
            <a:cxnSpLocks/>
          </p:cNvCxnSpPr>
          <p:nvPr userDrawn="1"/>
        </p:nvCxnSpPr>
        <p:spPr>
          <a:xfrm>
            <a:off x="8991555" y="1534430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9085E9F-4CDA-4D70-8B67-ECE71B47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32F148-29B2-4D1E-B8E9-3B88DB309A6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120" y="1534430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C15FF2-0BDC-4030-981C-48DD76DF6D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68831" y="1534430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031875E-892F-4C27-BED7-F89E2A4A57B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9541" y="1534430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3F5DD-77A2-42E8-B3FB-69DFE4D79F7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50256" y="1534430"/>
            <a:ext cx="2563629" cy="587854"/>
          </a:xfrm>
          <a:prstGeom prst="round1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369A9-4259-4E23-B88B-F10F015ED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A786B1-103F-4648-8C6C-F21D6016D02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ED4E06-B9B2-4691-B15A-1C77FB637F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121" y="2315493"/>
            <a:ext cx="2580684" cy="3725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35D8B5E-869C-4D0D-AABF-6A29655C1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C9827AB-344D-4F12-AE47-7AACE5F5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7ADFBDA-C422-4642-B934-97048D823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48154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4334">
          <p15:clr>
            <a:srgbClr val="FBAE40"/>
          </p15:clr>
        </p15:guide>
        <p15:guide id="3" pos="4119">
          <p15:clr>
            <a:srgbClr val="FBAE40"/>
          </p15:clr>
        </p15:guide>
        <p15:guide id="5" pos="2328">
          <p15:clr>
            <a:srgbClr val="FBAE40"/>
          </p15:clr>
        </p15:guide>
        <p15:guide id="6" pos="2124">
          <p15:clr>
            <a:srgbClr val="FBAE40"/>
          </p15:clr>
        </p15:guide>
        <p15:guide id="8" pos="6138">
          <p15:clr>
            <a:srgbClr val="FBAE40"/>
          </p15:clr>
        </p15:guide>
        <p15:guide id="9" pos="63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085E9F-4CDA-4D70-8B67-ECE71B47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32F148-29B2-4D1E-B8E9-3B88DB309A6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120" y="1534430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C15FF2-0BDC-4030-981C-48DD76DF6D0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68831" y="1534430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031875E-892F-4C27-BED7-F89E2A4A57B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59541" y="1534430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63F5DD-77A2-42E8-B3FB-69DFE4D79F7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50256" y="1534430"/>
            <a:ext cx="2563629" cy="587854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369A9-4259-4E23-B88B-F10F015ED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A786B1-103F-4648-8C6C-F21D6016D02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ED4E06-B9B2-4691-B15A-1C77FB637F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121" y="2315493"/>
            <a:ext cx="2580684" cy="3725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35D8B5E-869C-4D0D-AABF-6A29655C1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C9827AB-344D-4F12-AE47-7AACE5F5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7ADFBDA-C422-4642-B934-97048D823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29402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4334">
          <p15:clr>
            <a:srgbClr val="FBAE40"/>
          </p15:clr>
        </p15:guide>
        <p15:guide id="3" pos="4119">
          <p15:clr>
            <a:srgbClr val="FBAE40"/>
          </p15:clr>
        </p15:guide>
        <p15:guide id="5" pos="2328">
          <p15:clr>
            <a:srgbClr val="FBAE40"/>
          </p15:clr>
        </p15:guide>
        <p15:guide id="6" pos="2124">
          <p15:clr>
            <a:srgbClr val="FBAE40"/>
          </p15:clr>
        </p15:guide>
        <p15:guide id="8" pos="6138">
          <p15:clr>
            <a:srgbClr val="FBAE40"/>
          </p15:clr>
        </p15:guide>
        <p15:guide id="9" pos="63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C4B-2D3D-47FC-9054-64C4695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E1AE-D51E-4A52-A9F4-7095356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200" y="1535201"/>
            <a:ext cx="2587711" cy="4964201"/>
          </a:xfrm>
        </p:spPr>
        <p:txBody>
          <a:bodyPr>
            <a:noAutofit/>
          </a:bodyPr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1BA352-C8AF-430C-9F21-514B9E3CA46E}"/>
              </a:ext>
            </a:extLst>
          </p:cNvPr>
          <p:cNvCxnSpPr>
            <a:cxnSpLocks/>
          </p:cNvCxnSpPr>
          <p:nvPr userDrawn="1"/>
        </p:nvCxnSpPr>
        <p:spPr>
          <a:xfrm>
            <a:off x="8870447" y="1534430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CB7255-8BFA-488D-A5DB-21A4352A089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3B3A009-BA8D-4DC6-80BE-9800663EF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831646-8A8A-43C5-8DE7-AF4169C29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FAB5FB-E9AB-4968-85B3-301E19941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301930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62">
          <p15:clr>
            <a:srgbClr val="FBAE40"/>
          </p15:clr>
        </p15:guide>
        <p15:guide id="2" pos="63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4C4B-2D3D-47FC-9054-64C4695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E1AE-D51E-4A52-A9F4-70953563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973" y="1534430"/>
            <a:ext cx="3435939" cy="496497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A0FCEC-4D90-4A59-B0BF-20AC488BF559}"/>
              </a:ext>
            </a:extLst>
          </p:cNvPr>
          <p:cNvCxnSpPr>
            <a:cxnSpLocks/>
          </p:cNvCxnSpPr>
          <p:nvPr userDrawn="1"/>
        </p:nvCxnSpPr>
        <p:spPr>
          <a:xfrm>
            <a:off x="7989749" y="1534430"/>
            <a:ext cx="0" cy="4964099"/>
          </a:xfrm>
          <a:prstGeom prst="line">
            <a:avLst/>
          </a:prstGeom>
          <a:ln w="19050" cap="rnd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7013D1-04BE-4E6D-9C9D-AF568C7C4AB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3F91D60-663F-475C-ADAC-EBE2EFA39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E08007-C36E-41CD-9E0C-E4C35414F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462DE0-78A2-49B0-8DD9-19427A324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27290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548">
          <p15:clr>
            <a:srgbClr val="FBAE40"/>
          </p15:clr>
        </p15:guide>
        <p15:guide id="2" pos="57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Homo Lud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A76124-0173-4224-9E06-631B45C20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C79BE8-DD47-4FFF-BDA0-C12543E88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"/>
            <a:ext cx="12192000" cy="68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55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A337-018A-4D5A-B4C7-61E939C9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3B83-E0A9-4624-A8F0-B1A5F0D7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D88D9-6F5E-4F6C-90F3-F2742077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3E11-AB34-49DA-B40E-5DFE8000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6F92-3381-4F8A-95C6-52346800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6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big Homo Lud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A76124-0173-4224-9E06-631B45C20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90351C-9D02-4210-934F-49DAF0093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07" y="-890452"/>
            <a:ext cx="12585804" cy="81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618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59D9-73DE-44C8-91C5-D4FC8E34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D6A0F-0233-4866-ADCC-EDEAA10B0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D094BD4-EE40-4DF6-851E-D3BAF6B7FF5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78119" y="1146315"/>
            <a:ext cx="8394420" cy="210453"/>
          </a:xfrm>
        </p:spPr>
        <p:txBody>
          <a:bodyPr>
            <a:noAutofit/>
          </a:bodyPr>
          <a:lstStyle>
            <a:lvl1pPr marL="0" indent="0">
              <a:buNone/>
              <a:defRPr sz="145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473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67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2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89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66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400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13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786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FDFA3A-485C-4455-A704-2DB5AC44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21" y="1535203"/>
            <a:ext cx="5153906" cy="4506234"/>
          </a:xfrm>
        </p:spPr>
        <p:txBody>
          <a:bodyPr/>
          <a:lstStyle>
            <a:lvl2pPr>
              <a:defRPr i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5CD132-34FC-4708-BAC2-5072B26E9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2B8953-8AA4-45E6-829E-E45E0233A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EBF9B9-4764-4284-860C-007136B78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69819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E88467-0055-423D-AE81-58421B1B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19" y="358601"/>
            <a:ext cx="8394420" cy="79095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CB2600-457E-4FB2-86CA-F6E5CA03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21" y="1535203"/>
            <a:ext cx="5153906" cy="4506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85CAB0-730D-448B-B858-E50C4842B5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3" y="1535203"/>
            <a:ext cx="5617880" cy="45062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71EC5A3-66D1-4361-A9B1-06629DB9B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F42944-4BD4-47D2-9C6F-FE5C45BCD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9E2E15-566B-4815-8A9D-CA8F5CB84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75583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7F16B3-85DA-4F8C-B9B7-89C028649E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081" y="1080003"/>
            <a:ext cx="11302893" cy="50132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98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F0B575E-7D55-43C5-B72C-08D0B8C439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081" y="368628"/>
            <a:ext cx="11302893" cy="483821"/>
          </a:xfrm>
          <a:prstGeom prst="rect">
            <a:avLst/>
          </a:prstGeom>
        </p:spPr>
        <p:txBody>
          <a:bodyPr lIns="0" anchor="ctr"/>
          <a:lstStyle>
            <a:lvl1pPr marL="0" indent="0">
              <a:buFontTx/>
              <a:buNone/>
              <a:def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57153" lvl="0" indent="-257153"/>
            <a:r>
              <a:rPr lang="en-US" dirty="0"/>
              <a:t>[Insert Header]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03" y="6178367"/>
            <a:ext cx="1769242" cy="5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5967-CE6A-4584-B4A9-E553280E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98AF-74AE-4DE0-A70B-07069B93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FE333-49C2-41D0-9334-1024F3CE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F266E-321A-4F35-8FEE-8573BB39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4EDF2-F40C-4236-B135-1D6FCC34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DD967-4EA8-42BE-918D-2D1089A4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D072-9C4E-4E89-9FBA-951DF0F9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DFBB3-BDA2-4D8C-9A9B-62C24156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3EDBF-D7C8-4DEE-B1FD-4C7B0B34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EA603-0570-4EF6-AAE6-448B04C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A5824-5523-4BEA-B82D-9206D4DFC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0E7A5-F4C2-4608-A5A2-0AC1276F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0222D-CE50-4CFD-9971-D7C3F0A4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3DA47-C316-4E7B-B9F8-B06412E5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5578-8256-484C-932F-EF9B4462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558E9-3CB2-46D8-BA81-A9DBA3A7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2A75-5417-4D79-8073-E5E3FE4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E2EC0-C4BD-42BE-97C0-5AF58921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32068-0DAE-43AA-A7EF-87407E10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D8141-5930-4CDB-BBC6-83DCED5C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5CB2-4A94-4AC8-9CE0-FEA7B673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39FC-C11D-458E-AF9D-82802A21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C4FB-9BAB-4A32-A595-56FEC3E6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0749-CEEA-4538-9E48-B4A27F96A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87431-5EAF-413E-9EBA-F365DC22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4CDD3-F458-49CB-8432-020CA1DE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C290-AABC-41A1-93D4-54D7803B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AFCF-B1EF-46FC-8B46-B92FBF2A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61487-E3EE-418B-8A78-CDC7C4646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28CAF-733F-4DC5-AA45-CD6832FB6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6FF6E-D62E-46B2-B864-475A5A67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55573-440B-4A6F-8B00-8B8962BF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3383-351B-4279-8B2C-604FE735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B04D4-A684-4D6A-A0C6-F9022127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FDC2-9A35-4666-B5A6-9E0489A7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DE4A-ECD6-4177-B734-F0A815EAC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FD9D-41E6-493F-8770-BD7669CE978D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1E76-D8B0-4DFD-8D12-B0A03D804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0CB98-F329-470D-A6C3-6A1530D1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1AA28-989A-4CB4-9BDA-E530DDE0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262E7-3DDA-4F33-9F37-59536058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21" y="358601"/>
            <a:ext cx="9658719" cy="790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FB4A5-3343-40A1-B5F5-A8DBC003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119" y="1535203"/>
            <a:ext cx="11242793" cy="4506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47D91-04F8-49DE-BA25-805D46B36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7404" y="6499402"/>
            <a:ext cx="3130958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0F46-FA28-4D0F-8B7B-16B089B32568}" type="datetime1">
              <a:rPr lang="en-GB" noProof="0" smtClean="0"/>
              <a:pPr/>
              <a:t>01/10/2021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34FA-B90E-4232-AB4B-30E959AC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118" y="6499402"/>
            <a:ext cx="6485763" cy="3585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Footer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58599-2940-4755-9245-A0A23C8D866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64" y="207781"/>
            <a:ext cx="1143019" cy="4540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7A27-A498-40E1-8D89-CB1965F18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365" y="6499404"/>
            <a:ext cx="435518" cy="3585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1D97-A983-4D1A-BBD9-93C6C6555C1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B6BB5A-C0C7-43C8-AE6B-38DBEB678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0017" y="3585910"/>
            <a:ext cx="2481985" cy="29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dt="0"/>
  <p:txStyles>
    <p:titleStyle>
      <a:lvl1pPr algn="l" defTabSz="829467" rtl="0" eaLnBrk="1" latinLnBrk="0" hangingPunct="1">
        <a:lnSpc>
          <a:spcPct val="90000"/>
        </a:lnSpc>
        <a:spcBef>
          <a:spcPct val="0"/>
        </a:spcBef>
        <a:buNone/>
        <a:defRPr sz="3086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FontTx/>
        <a:buNone/>
        <a:defRPr sz="1634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Font typeface="Arial" panose="020B0604020202020204" pitchFamily="34" charset="0"/>
        <a:buNone/>
        <a:defRPr sz="1634" b="0" i="0" kern="1200">
          <a:solidFill>
            <a:srgbClr val="C00000"/>
          </a:solidFill>
          <a:latin typeface="+mj-lt"/>
          <a:ea typeface="+mn-ea"/>
          <a:cs typeface="Arial" panose="020B0604020202020204" pitchFamily="34" charset="0"/>
        </a:defRPr>
      </a:lvl2pPr>
      <a:lvl3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C00000"/>
        </a:buClr>
        <a:buSzPct val="125000"/>
        <a:buFont typeface="Arial" panose="020B0604020202020204" pitchFamily="34" charset="0"/>
        <a:buNone/>
        <a:defRPr sz="1179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C00000"/>
        </a:buClr>
        <a:buSzPct val="125000"/>
        <a:buFontTx/>
        <a:buNone/>
        <a:defRPr sz="1179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9207" indent="-259207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C00000"/>
        </a:buClr>
        <a:buSzPct val="130000"/>
        <a:buFont typeface="Arial" panose="020B0604020202020204" pitchFamily="34" charset="0"/>
        <a:buChar char="•"/>
        <a:defRPr sz="1179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86735" indent="-243368" algn="l" defTabSz="829467" rtl="0" eaLnBrk="1" latinLnBrk="0" hangingPunct="1">
        <a:lnSpc>
          <a:spcPct val="100000"/>
        </a:lnSpc>
        <a:spcBef>
          <a:spcPts val="0"/>
        </a:spcBef>
        <a:spcAft>
          <a:spcPts val="544"/>
        </a:spcAft>
        <a:buClr>
          <a:srgbClr val="C00000"/>
        </a:buClr>
        <a:buSzPct val="80000"/>
        <a:buFont typeface="Courier New" panose="02070309020205020404" pitchFamily="49" charset="0"/>
        <a:buChar char="o"/>
        <a:defRPr sz="99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829467" rtl="0" eaLnBrk="1" latinLnBrk="0" hangingPunct="1">
        <a:lnSpc>
          <a:spcPct val="92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7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Arial" panose="020B0604020202020204" pitchFamily="34" charset="0"/>
        </a:defRPr>
      </a:lvl7pPr>
      <a:lvl8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455"/>
        </a:spcAft>
        <a:buFont typeface="Arial" panose="020B0604020202020204" pitchFamily="34" charset="0"/>
        <a:buNone/>
        <a:defRPr sz="1634" kern="1200">
          <a:solidFill>
            <a:schemeClr val="bg1"/>
          </a:solidFill>
          <a:latin typeface="+mj-lt"/>
          <a:ea typeface="+mn-ea"/>
          <a:cs typeface="+mn-cs"/>
        </a:defRPr>
      </a:lvl8pPr>
      <a:lvl9pPr marL="0" indent="0" algn="l" defTabSz="829467" rtl="0" eaLnBrk="1" latinLnBrk="0" hangingPunct="1">
        <a:lnSpc>
          <a:spcPct val="100000"/>
        </a:lnSpc>
        <a:spcBef>
          <a:spcPts val="0"/>
        </a:spcBef>
        <a:spcAft>
          <a:spcPts val="455"/>
        </a:spcAft>
        <a:buFont typeface="Arial" panose="020B0604020202020204" pitchFamily="34" charset="0"/>
        <a:buNone/>
        <a:defRPr sz="1179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a-DK"/>
      </a:defPPr>
      <a:lvl1pPr marL="0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734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467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200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8933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3667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8400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3133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7866" algn="l" defTabSz="829467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2">
          <p15:clr>
            <a:srgbClr val="F26B43"/>
          </p15:clr>
        </p15:guide>
        <p15:guide id="2" orient="horz" pos="249">
          <p15:clr>
            <a:srgbClr val="F26B43"/>
          </p15:clr>
        </p15:guide>
        <p15:guide id="3" orient="horz" pos="725">
          <p15:clr>
            <a:srgbClr val="F26B43"/>
          </p15:clr>
        </p15:guide>
        <p15:guide id="4" orient="horz" pos="1066">
          <p15:clr>
            <a:srgbClr val="F26B43"/>
          </p15:clr>
        </p15:guide>
        <p15:guide id="5" orient="horz" pos="4195">
          <p15:clr>
            <a:srgbClr val="F26B43"/>
          </p15:clr>
        </p15:guide>
        <p15:guide id="6" orient="horz" pos="4513">
          <p15:clr>
            <a:srgbClr val="F26B43"/>
          </p15:clr>
        </p15:guide>
        <p15:guide id="7" pos="81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3A9A-7DA2-420B-AF07-17C723D3C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C946-27CA-4213-B785-17F60AAD4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Wednesday, Month Day, Year 4:00 PM</a:t>
            </a:r>
          </a:p>
        </p:txBody>
      </p:sp>
    </p:spTree>
    <p:extLst>
      <p:ext uri="{BB962C8B-B14F-4D97-AF65-F5344CB8AC3E}">
        <p14:creationId xmlns:p14="http://schemas.microsoft.com/office/powerpoint/2010/main" val="14748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5A6138-BB20-4BCD-B561-D2C4D1E2A328}"/>
              </a:ext>
            </a:extLst>
          </p:cNvPr>
          <p:cNvSpPr txBox="1"/>
          <p:nvPr/>
        </p:nvSpPr>
        <p:spPr>
          <a:xfrm>
            <a:off x="10836067" y="1871529"/>
            <a:ext cx="135593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7C4FC-034F-478F-9B97-2B7CE160702E}"/>
              </a:ext>
            </a:extLst>
          </p:cNvPr>
          <p:cNvSpPr txBox="1"/>
          <p:nvPr/>
        </p:nvSpPr>
        <p:spPr>
          <a:xfrm>
            <a:off x="402671" y="352338"/>
            <a:ext cx="812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381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9FDCD3-6F59-457B-9AE1-89C4AEC3467F}"/>
              </a:ext>
            </a:extLst>
          </p:cNvPr>
          <p:cNvSpPr txBox="1"/>
          <p:nvPr/>
        </p:nvSpPr>
        <p:spPr>
          <a:xfrm>
            <a:off x="352338" y="327171"/>
            <a:ext cx="41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1412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1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3A9A-7DA2-420B-AF07-17C723D3C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C946-27CA-4213-B785-17F60AAD4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Wednesday, Month Day, Year 4:00 PM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395535-10FA-4C88-A707-16EB61D1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Honoring Bob Williams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2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MPAN slide master 2020">
  <a:themeElements>
    <a:clrScheme name="KOMPAN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0023"/>
      </a:accent1>
      <a:accent2>
        <a:srgbClr val="FF9800"/>
      </a:accent2>
      <a:accent3>
        <a:srgbClr val="00AE40"/>
      </a:accent3>
      <a:accent4>
        <a:srgbClr val="F6E500"/>
      </a:accent4>
      <a:accent5>
        <a:srgbClr val="00A5DF"/>
      </a:accent5>
      <a:accent6>
        <a:srgbClr val="70AD47"/>
      </a:accent6>
      <a:hlink>
        <a:srgbClr val="0057B8"/>
      </a:hlink>
      <a:folHlink>
        <a:srgbClr val="954F72"/>
      </a:folHlink>
    </a:clrScheme>
    <a:fontScheme name="KOMPAN font">
      <a:majorFont>
        <a:latin typeface="VAG Rounded Std Light"/>
        <a:ea typeface=""/>
        <a:cs typeface=""/>
      </a:majorFont>
      <a:minorFont>
        <a:latin typeface="VAG Rounded Std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PAN_PP_template_FINAL.pptx" id="{5E0FE73E-0FC8-4F61-8381-B53765F052B7}" vid="{BB2F52AD-C2CF-494F-9B9A-4A4978E2E4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VAG Rounded Std Light</vt:lpstr>
      <vt:lpstr>VAG Rounded Std Thin</vt:lpstr>
      <vt:lpstr>Office Theme</vt:lpstr>
      <vt:lpstr>KOMPAN slide master 2020</vt:lpstr>
      <vt:lpstr>City Council Meeting</vt:lpstr>
      <vt:lpstr>PowerPoint Presentation</vt:lpstr>
      <vt:lpstr>PowerPoint Presentation</vt:lpstr>
      <vt:lpstr>PowerPoint Presentation</vt:lpstr>
      <vt:lpstr>City Council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Meeting</dc:title>
  <dc:creator>Mark J. O'Keefe</dc:creator>
  <cp:lastModifiedBy>Mark J. O'Keefe</cp:lastModifiedBy>
  <cp:revision>57</cp:revision>
  <cp:lastPrinted>2021-08-20T16:20:21Z</cp:lastPrinted>
  <dcterms:created xsi:type="dcterms:W3CDTF">2021-05-05T12:40:31Z</dcterms:created>
  <dcterms:modified xsi:type="dcterms:W3CDTF">2021-10-01T19:44:22Z</dcterms:modified>
</cp:coreProperties>
</file>